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</p:sldIdLst>
  <p:sldSz cx="7680325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3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3"/>
    <p:restoredTop sz="96208"/>
  </p:normalViewPr>
  <p:slideViewPr>
    <p:cSldViewPr snapToGrid="0" snapToObjects="1">
      <p:cViewPr>
        <p:scale>
          <a:sx n="100" d="100"/>
          <a:sy n="100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25" y="1646133"/>
            <a:ext cx="6528276" cy="3501813"/>
          </a:xfrm>
        </p:spPr>
        <p:txBody>
          <a:bodyPr anchor="b"/>
          <a:lstStyle>
            <a:lvl1pPr algn="ctr">
              <a:defRPr sz="50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041" y="5282989"/>
            <a:ext cx="5760244" cy="2428451"/>
          </a:xfrm>
        </p:spPr>
        <p:txBody>
          <a:bodyPr/>
          <a:lstStyle>
            <a:lvl1pPr marL="0" indent="0" algn="ctr">
              <a:buNone/>
              <a:defRPr sz="2016"/>
            </a:lvl1pPr>
            <a:lvl2pPr marL="384002" indent="0" algn="ctr">
              <a:buNone/>
              <a:defRPr sz="1680"/>
            </a:lvl2pPr>
            <a:lvl3pPr marL="768005" indent="0" algn="ctr">
              <a:buNone/>
              <a:defRPr sz="1512"/>
            </a:lvl3pPr>
            <a:lvl4pPr marL="1152007" indent="0" algn="ctr">
              <a:buNone/>
              <a:defRPr sz="1344"/>
            </a:lvl4pPr>
            <a:lvl5pPr marL="1536009" indent="0" algn="ctr">
              <a:buNone/>
              <a:defRPr sz="1344"/>
            </a:lvl5pPr>
            <a:lvl6pPr marL="1920011" indent="0" algn="ctr">
              <a:buNone/>
              <a:defRPr sz="1344"/>
            </a:lvl6pPr>
            <a:lvl7pPr marL="2304014" indent="0" algn="ctr">
              <a:buNone/>
              <a:defRPr sz="1344"/>
            </a:lvl7pPr>
            <a:lvl8pPr marL="2688016" indent="0" algn="ctr">
              <a:buNone/>
              <a:defRPr sz="1344"/>
            </a:lvl8pPr>
            <a:lvl9pPr marL="3072018" indent="0" algn="ctr">
              <a:buNone/>
              <a:defRPr sz="134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9895-3D69-B144-A860-1004D021457C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5B32-6B2C-7746-9106-C04AD36E0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9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9895-3D69-B144-A860-1004D021457C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5B32-6B2C-7746-9106-C04AD36E0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97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96233" y="535517"/>
            <a:ext cx="1656070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8023" y="535517"/>
            <a:ext cx="487220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9895-3D69-B144-A860-1004D021457C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5B32-6B2C-7746-9106-C04AD36E0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03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9895-3D69-B144-A860-1004D021457C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5B32-6B2C-7746-9106-C04AD36E0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42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023" y="2507618"/>
            <a:ext cx="6624280" cy="4184014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023" y="6731215"/>
            <a:ext cx="6624280" cy="2200274"/>
          </a:xfrm>
        </p:spPr>
        <p:txBody>
          <a:bodyPr/>
          <a:lstStyle>
            <a:lvl1pPr marL="0" indent="0">
              <a:buNone/>
              <a:defRPr sz="2016">
                <a:solidFill>
                  <a:schemeClr val="tx1"/>
                </a:solidFill>
              </a:defRPr>
            </a:lvl1pPr>
            <a:lvl2pPr marL="384002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2pPr>
            <a:lvl3pPr marL="76800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3pPr>
            <a:lvl4pPr marL="1152007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4pPr>
            <a:lvl5pPr marL="1536009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5pPr>
            <a:lvl6pPr marL="1920011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6pPr>
            <a:lvl7pPr marL="2304014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7pPr>
            <a:lvl8pPr marL="2688016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8pPr>
            <a:lvl9pPr marL="3072018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9895-3D69-B144-A860-1004D021457C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5B32-6B2C-7746-9106-C04AD36E0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05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022" y="2677584"/>
            <a:ext cx="3264138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8165" y="2677584"/>
            <a:ext cx="3264138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9895-3D69-B144-A860-1004D021457C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5B32-6B2C-7746-9106-C04AD36E0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5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023" y="535519"/>
            <a:ext cx="662428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024" y="2465706"/>
            <a:ext cx="3249137" cy="1208404"/>
          </a:xfrm>
        </p:spPr>
        <p:txBody>
          <a:bodyPr anchor="b"/>
          <a:lstStyle>
            <a:lvl1pPr marL="0" indent="0">
              <a:buNone/>
              <a:defRPr sz="2016" b="1"/>
            </a:lvl1pPr>
            <a:lvl2pPr marL="384002" indent="0">
              <a:buNone/>
              <a:defRPr sz="1680" b="1"/>
            </a:lvl2pPr>
            <a:lvl3pPr marL="768005" indent="0">
              <a:buNone/>
              <a:defRPr sz="1512" b="1"/>
            </a:lvl3pPr>
            <a:lvl4pPr marL="1152007" indent="0">
              <a:buNone/>
              <a:defRPr sz="1344" b="1"/>
            </a:lvl4pPr>
            <a:lvl5pPr marL="1536009" indent="0">
              <a:buNone/>
              <a:defRPr sz="1344" b="1"/>
            </a:lvl5pPr>
            <a:lvl6pPr marL="1920011" indent="0">
              <a:buNone/>
              <a:defRPr sz="1344" b="1"/>
            </a:lvl6pPr>
            <a:lvl7pPr marL="2304014" indent="0">
              <a:buNone/>
              <a:defRPr sz="1344" b="1"/>
            </a:lvl7pPr>
            <a:lvl8pPr marL="2688016" indent="0">
              <a:buNone/>
              <a:defRPr sz="1344" b="1"/>
            </a:lvl8pPr>
            <a:lvl9pPr marL="3072018" indent="0">
              <a:buNone/>
              <a:defRPr sz="13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024" y="3674110"/>
            <a:ext cx="3249137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8165" y="2465706"/>
            <a:ext cx="3265138" cy="1208404"/>
          </a:xfrm>
        </p:spPr>
        <p:txBody>
          <a:bodyPr anchor="b"/>
          <a:lstStyle>
            <a:lvl1pPr marL="0" indent="0">
              <a:buNone/>
              <a:defRPr sz="2016" b="1"/>
            </a:lvl1pPr>
            <a:lvl2pPr marL="384002" indent="0">
              <a:buNone/>
              <a:defRPr sz="1680" b="1"/>
            </a:lvl2pPr>
            <a:lvl3pPr marL="768005" indent="0">
              <a:buNone/>
              <a:defRPr sz="1512" b="1"/>
            </a:lvl3pPr>
            <a:lvl4pPr marL="1152007" indent="0">
              <a:buNone/>
              <a:defRPr sz="1344" b="1"/>
            </a:lvl4pPr>
            <a:lvl5pPr marL="1536009" indent="0">
              <a:buNone/>
              <a:defRPr sz="1344" b="1"/>
            </a:lvl5pPr>
            <a:lvl6pPr marL="1920011" indent="0">
              <a:buNone/>
              <a:defRPr sz="1344" b="1"/>
            </a:lvl6pPr>
            <a:lvl7pPr marL="2304014" indent="0">
              <a:buNone/>
              <a:defRPr sz="1344" b="1"/>
            </a:lvl7pPr>
            <a:lvl8pPr marL="2688016" indent="0">
              <a:buNone/>
              <a:defRPr sz="1344" b="1"/>
            </a:lvl8pPr>
            <a:lvl9pPr marL="3072018" indent="0">
              <a:buNone/>
              <a:defRPr sz="13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8165" y="3674110"/>
            <a:ext cx="3265138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9895-3D69-B144-A860-1004D021457C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5B32-6B2C-7746-9106-C04AD36E0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92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9895-3D69-B144-A860-1004D021457C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5B32-6B2C-7746-9106-C04AD36E0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34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9895-3D69-B144-A860-1004D021457C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5B32-6B2C-7746-9106-C04AD36E0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9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023" y="670560"/>
            <a:ext cx="2477105" cy="2346960"/>
          </a:xfrm>
        </p:spPr>
        <p:txBody>
          <a:bodyPr anchor="b"/>
          <a:lstStyle>
            <a:lvl1pPr>
              <a:defRPr sz="26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138" y="1448226"/>
            <a:ext cx="3888165" cy="7147983"/>
          </a:xfrm>
        </p:spPr>
        <p:txBody>
          <a:bodyPr/>
          <a:lstStyle>
            <a:lvl1pPr>
              <a:defRPr sz="2688"/>
            </a:lvl1pPr>
            <a:lvl2pPr>
              <a:defRPr sz="2352"/>
            </a:lvl2pPr>
            <a:lvl3pPr>
              <a:defRPr sz="2016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9023" y="3017520"/>
            <a:ext cx="2477105" cy="5590329"/>
          </a:xfrm>
        </p:spPr>
        <p:txBody>
          <a:bodyPr/>
          <a:lstStyle>
            <a:lvl1pPr marL="0" indent="0">
              <a:buNone/>
              <a:defRPr sz="1344"/>
            </a:lvl1pPr>
            <a:lvl2pPr marL="384002" indent="0">
              <a:buNone/>
              <a:defRPr sz="1176"/>
            </a:lvl2pPr>
            <a:lvl3pPr marL="768005" indent="0">
              <a:buNone/>
              <a:defRPr sz="1008"/>
            </a:lvl3pPr>
            <a:lvl4pPr marL="1152007" indent="0">
              <a:buNone/>
              <a:defRPr sz="840"/>
            </a:lvl4pPr>
            <a:lvl5pPr marL="1536009" indent="0">
              <a:buNone/>
              <a:defRPr sz="840"/>
            </a:lvl5pPr>
            <a:lvl6pPr marL="1920011" indent="0">
              <a:buNone/>
              <a:defRPr sz="840"/>
            </a:lvl6pPr>
            <a:lvl7pPr marL="2304014" indent="0">
              <a:buNone/>
              <a:defRPr sz="840"/>
            </a:lvl7pPr>
            <a:lvl8pPr marL="2688016" indent="0">
              <a:buNone/>
              <a:defRPr sz="840"/>
            </a:lvl8pPr>
            <a:lvl9pPr marL="3072018" indent="0">
              <a:buNone/>
              <a:defRPr sz="8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9895-3D69-B144-A860-1004D021457C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5B32-6B2C-7746-9106-C04AD36E0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4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023" y="670560"/>
            <a:ext cx="2477105" cy="2346960"/>
          </a:xfrm>
        </p:spPr>
        <p:txBody>
          <a:bodyPr anchor="b"/>
          <a:lstStyle>
            <a:lvl1pPr>
              <a:defRPr sz="26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65138" y="1448226"/>
            <a:ext cx="3888165" cy="7147983"/>
          </a:xfrm>
        </p:spPr>
        <p:txBody>
          <a:bodyPr anchor="t"/>
          <a:lstStyle>
            <a:lvl1pPr marL="0" indent="0">
              <a:buNone/>
              <a:defRPr sz="2688"/>
            </a:lvl1pPr>
            <a:lvl2pPr marL="384002" indent="0">
              <a:buNone/>
              <a:defRPr sz="2352"/>
            </a:lvl2pPr>
            <a:lvl3pPr marL="768005" indent="0">
              <a:buNone/>
              <a:defRPr sz="2016"/>
            </a:lvl3pPr>
            <a:lvl4pPr marL="1152007" indent="0">
              <a:buNone/>
              <a:defRPr sz="1680"/>
            </a:lvl4pPr>
            <a:lvl5pPr marL="1536009" indent="0">
              <a:buNone/>
              <a:defRPr sz="1680"/>
            </a:lvl5pPr>
            <a:lvl6pPr marL="1920011" indent="0">
              <a:buNone/>
              <a:defRPr sz="1680"/>
            </a:lvl6pPr>
            <a:lvl7pPr marL="2304014" indent="0">
              <a:buNone/>
              <a:defRPr sz="1680"/>
            </a:lvl7pPr>
            <a:lvl8pPr marL="2688016" indent="0">
              <a:buNone/>
              <a:defRPr sz="1680"/>
            </a:lvl8pPr>
            <a:lvl9pPr marL="3072018" indent="0">
              <a:buNone/>
              <a:defRPr sz="168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9023" y="3017520"/>
            <a:ext cx="2477105" cy="5590329"/>
          </a:xfrm>
        </p:spPr>
        <p:txBody>
          <a:bodyPr/>
          <a:lstStyle>
            <a:lvl1pPr marL="0" indent="0">
              <a:buNone/>
              <a:defRPr sz="1344"/>
            </a:lvl1pPr>
            <a:lvl2pPr marL="384002" indent="0">
              <a:buNone/>
              <a:defRPr sz="1176"/>
            </a:lvl2pPr>
            <a:lvl3pPr marL="768005" indent="0">
              <a:buNone/>
              <a:defRPr sz="1008"/>
            </a:lvl3pPr>
            <a:lvl4pPr marL="1152007" indent="0">
              <a:buNone/>
              <a:defRPr sz="840"/>
            </a:lvl4pPr>
            <a:lvl5pPr marL="1536009" indent="0">
              <a:buNone/>
              <a:defRPr sz="840"/>
            </a:lvl5pPr>
            <a:lvl6pPr marL="1920011" indent="0">
              <a:buNone/>
              <a:defRPr sz="840"/>
            </a:lvl6pPr>
            <a:lvl7pPr marL="2304014" indent="0">
              <a:buNone/>
              <a:defRPr sz="840"/>
            </a:lvl7pPr>
            <a:lvl8pPr marL="2688016" indent="0">
              <a:buNone/>
              <a:defRPr sz="840"/>
            </a:lvl8pPr>
            <a:lvl9pPr marL="3072018" indent="0">
              <a:buNone/>
              <a:defRPr sz="8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9895-3D69-B144-A860-1004D021457C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05B32-6B2C-7746-9106-C04AD36E0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8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23" y="535519"/>
            <a:ext cx="662428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23" y="2677584"/>
            <a:ext cx="662428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8022" y="9322649"/>
            <a:ext cx="1728073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19895-3D69-B144-A860-1004D021457C}" type="datetimeFigureOut">
              <a:rPr lang="en-US" smtClean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4108" y="9322649"/>
            <a:ext cx="259211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4230" y="9322649"/>
            <a:ext cx="1728073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05B32-6B2C-7746-9106-C04AD36E0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9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68005" rtl="0" eaLnBrk="1" latinLnBrk="0" hangingPunct="1">
        <a:lnSpc>
          <a:spcPct val="90000"/>
        </a:lnSpc>
        <a:spcBef>
          <a:spcPct val="0"/>
        </a:spcBef>
        <a:buNone/>
        <a:defRPr sz="36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01" indent="-192001" algn="l" defTabSz="76800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52" kern="1200">
          <a:solidFill>
            <a:schemeClr val="tx1"/>
          </a:solidFill>
          <a:latin typeface="+mn-lt"/>
          <a:ea typeface="+mn-ea"/>
          <a:cs typeface="+mn-cs"/>
        </a:defRPr>
      </a:lvl1pPr>
      <a:lvl2pPr marL="576003" indent="-192001" algn="l" defTabSz="76800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16" kern="1200">
          <a:solidFill>
            <a:schemeClr val="tx1"/>
          </a:solidFill>
          <a:latin typeface="+mn-lt"/>
          <a:ea typeface="+mn-ea"/>
          <a:cs typeface="+mn-cs"/>
        </a:defRPr>
      </a:lvl2pPr>
      <a:lvl3pPr marL="960006" indent="-192001" algn="l" defTabSz="76800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344008" indent="-192001" algn="l" defTabSz="76800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728010" indent="-192001" algn="l" defTabSz="76800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2112013" indent="-192001" algn="l" defTabSz="76800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6pPr>
      <a:lvl7pPr marL="2496015" indent="-192001" algn="l" defTabSz="76800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7pPr>
      <a:lvl8pPr marL="2880017" indent="-192001" algn="l" defTabSz="76800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8pPr>
      <a:lvl9pPr marL="3264019" indent="-192001" algn="l" defTabSz="76800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8005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1pPr>
      <a:lvl2pPr marL="384002" algn="l" defTabSz="768005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68005" algn="l" defTabSz="768005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7" algn="l" defTabSz="768005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536009" algn="l" defTabSz="768005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1920011" algn="l" defTabSz="768005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6pPr>
      <a:lvl7pPr marL="2304014" algn="l" defTabSz="768005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7pPr>
      <a:lvl8pPr marL="2688016" algn="l" defTabSz="768005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8pPr>
      <a:lvl9pPr marL="3072018" algn="l" defTabSz="768005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B2FBAD-C6D4-FD44-BCBA-4F2C5EF098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59579"/>
            <a:ext cx="7680323" cy="99392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816597-39D5-5C4E-A9F0-C31EEED38F9E}"/>
              </a:ext>
            </a:extLst>
          </p:cNvPr>
          <p:cNvSpPr/>
          <p:nvPr/>
        </p:nvSpPr>
        <p:spPr>
          <a:xfrm>
            <a:off x="4965539" y="509286"/>
            <a:ext cx="2714786" cy="763930"/>
          </a:xfrm>
          <a:prstGeom prst="rect">
            <a:avLst/>
          </a:prstGeom>
          <a:solidFill>
            <a:srgbClr val="ED3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13F2AF-672B-274E-9F23-60D4B2C0D88F}"/>
              </a:ext>
            </a:extLst>
          </p:cNvPr>
          <p:cNvSpPr txBox="1"/>
          <p:nvPr/>
        </p:nvSpPr>
        <p:spPr>
          <a:xfrm>
            <a:off x="5054764" y="914400"/>
            <a:ext cx="2536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[enter launch date here]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9FEDEA-FD94-CB41-A8A3-ED0DE587E3D9}"/>
              </a:ext>
            </a:extLst>
          </p:cNvPr>
          <p:cNvSpPr txBox="1"/>
          <p:nvPr/>
        </p:nvSpPr>
        <p:spPr>
          <a:xfrm>
            <a:off x="5054764" y="505220"/>
            <a:ext cx="2581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COMING SOON!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4CCA247-9A54-DD40-89BB-FE83680AD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764" y="9519724"/>
            <a:ext cx="1215563" cy="39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12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</TotalTime>
  <Words>9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 Pietrs</dc:creator>
  <cp:lastModifiedBy>Johnna De Los Santos</cp:lastModifiedBy>
  <cp:revision>10</cp:revision>
  <dcterms:created xsi:type="dcterms:W3CDTF">2020-08-07T18:04:37Z</dcterms:created>
  <dcterms:modified xsi:type="dcterms:W3CDTF">2020-08-26T23:01:35Z</dcterms:modified>
</cp:coreProperties>
</file>