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D"/>
    <a:srgbClr val="ED3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3"/>
    <p:restoredTop sz="96208"/>
  </p:normalViewPr>
  <p:slideViewPr>
    <p:cSldViewPr snapToGrid="0" snapToObjects="1">
      <p:cViewPr>
        <p:scale>
          <a:sx n="100" d="100"/>
          <a:sy n="100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9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7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0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1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4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5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8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5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9150F-1312-AD44-B19B-7BB4A12896B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DAB1-08E3-8749-BB6D-D4EB572DD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7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virtualcheckup.com/%5BCust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622EF0-142F-F345-A59C-49CF89ED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0DFC04E-AB08-B641-A8D3-43D2433B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351" y="9456551"/>
            <a:ext cx="1365049" cy="4427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7490C8-0964-984A-8002-FA33B1AD8B05}"/>
              </a:ext>
            </a:extLst>
          </p:cNvPr>
          <p:cNvSpPr txBox="1"/>
          <p:nvPr/>
        </p:nvSpPr>
        <p:spPr>
          <a:xfrm>
            <a:off x="3977641" y="5298374"/>
            <a:ext cx="3347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99CD"/>
                </a:solidFill>
              </a:rPr>
              <a:t>Who’s eligible?</a:t>
            </a:r>
            <a:br>
              <a:rPr lang="en-US" sz="1400" b="1" dirty="0"/>
            </a:br>
            <a:r>
              <a:rPr lang="en-US" sz="1200" dirty="0"/>
              <a:t>[Enter eligibility text in this section.]</a:t>
            </a:r>
          </a:p>
          <a:p>
            <a:endParaRPr lang="en-US" sz="1200" dirty="0"/>
          </a:p>
          <a:p>
            <a:r>
              <a:rPr lang="en-US" sz="1600" b="1" dirty="0">
                <a:solidFill>
                  <a:srgbClr val="0099CD"/>
                </a:solidFill>
              </a:rPr>
              <a:t>Why participate?</a:t>
            </a:r>
            <a:br>
              <a:rPr lang="en-US" sz="1400" b="1" dirty="0"/>
            </a:br>
            <a:r>
              <a:rPr lang="en-US" sz="1200" dirty="0"/>
              <a:t>Getting a health checkup has never been easier! Know your health status related to diabetes, heart disease and stroke. Review your results with a board-certified Nurse Practitioner via virtual consultation and develop a personal action plan. 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099CD"/>
                </a:solidFill>
              </a:rPr>
              <a:t>When are Home Kits available?</a:t>
            </a:r>
            <a:br>
              <a:rPr lang="en-US" sz="1400" b="1" dirty="0"/>
            </a:br>
            <a:r>
              <a:rPr lang="en-US" sz="1200" dirty="0"/>
              <a:t>Request your Home Kit between [enter date here] and [enter date here].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099CD"/>
                </a:solidFill>
              </a:rPr>
              <a:t>How do I request A Home Kit?</a:t>
            </a:r>
            <a:br>
              <a:rPr lang="en-US" sz="1400" b="1" dirty="0"/>
            </a:br>
            <a:r>
              <a:rPr lang="en-US" sz="1200" dirty="0"/>
              <a:t>Go to </a:t>
            </a:r>
            <a:r>
              <a:rPr lang="en-US" sz="1200" dirty="0">
                <a:hlinkClick r:id="rId4"/>
              </a:rPr>
              <a:t>VirtualCheckup.com/[Custom</a:t>
            </a:r>
            <a:r>
              <a:rPr lang="en-US" sz="1200" dirty="0"/>
              <a:t>] </a:t>
            </a:r>
            <a:br>
              <a:rPr lang="en-US" sz="1200" dirty="0"/>
            </a:br>
            <a:r>
              <a:rPr lang="en-US" sz="1200" dirty="0"/>
              <a:t>or scan the QR code to register for your VirtualCheckup™ Home Kit.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5AA1B-C889-614F-9842-83D7422092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37296" y="9332716"/>
            <a:ext cx="1667609" cy="6903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C2D276-D95B-F04E-B956-F5993010A23D}"/>
              </a:ext>
            </a:extLst>
          </p:cNvPr>
          <p:cNvSpPr/>
          <p:nvPr/>
        </p:nvSpPr>
        <p:spPr>
          <a:xfrm>
            <a:off x="0" y="1135255"/>
            <a:ext cx="3200400" cy="689742"/>
          </a:xfrm>
          <a:prstGeom prst="rect">
            <a:avLst/>
          </a:prstGeom>
          <a:solidFill>
            <a:srgbClr val="ED3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D1E84E-3158-3442-84E8-125F0D9C754E}"/>
              </a:ext>
            </a:extLst>
          </p:cNvPr>
          <p:cNvSpPr txBox="1"/>
          <p:nvPr/>
        </p:nvSpPr>
        <p:spPr>
          <a:xfrm>
            <a:off x="0" y="116603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Request your Home Kit beginning 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[enter launch date here]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EFB422-274C-994E-B1EC-EEEC722F6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345" y="8203156"/>
            <a:ext cx="795050" cy="79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2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122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Pietrs</dc:creator>
  <cp:lastModifiedBy>Johnna De Los Santos</cp:lastModifiedBy>
  <cp:revision>16</cp:revision>
  <dcterms:created xsi:type="dcterms:W3CDTF">2020-08-21T15:23:56Z</dcterms:created>
  <dcterms:modified xsi:type="dcterms:W3CDTF">2020-08-26T22:28:13Z</dcterms:modified>
</cp:coreProperties>
</file>