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8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3A26"/>
    <a:srgbClr val="0099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22" autoAdjust="0"/>
    <p:restoredTop sz="96208"/>
  </p:normalViewPr>
  <p:slideViewPr>
    <p:cSldViewPr snapToGrid="0" snapToObjects="1">
      <p:cViewPr>
        <p:scale>
          <a:sx n="100" d="100"/>
          <a:sy n="100" d="100"/>
        </p:scale>
        <p:origin x="1176" y="-21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9150F-1312-AD44-B19B-7BB4A12896B6}" type="datetimeFigureOut">
              <a:rPr lang="en-US" smtClean="0"/>
              <a:t>8/26/2020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EDAB1-08E3-8749-BB6D-D4EB572DD5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899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9150F-1312-AD44-B19B-7BB4A12896B6}" type="datetimeFigureOut">
              <a:rPr lang="en-US" smtClean="0"/>
              <a:t>8/26/2020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EDAB1-08E3-8749-BB6D-D4EB572DD5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77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9150F-1312-AD44-B19B-7BB4A12896B6}" type="datetimeFigureOut">
              <a:rPr lang="en-US" smtClean="0"/>
              <a:t>8/26/2020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EDAB1-08E3-8749-BB6D-D4EB572DD5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778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9150F-1312-AD44-B19B-7BB4A12896B6}" type="datetimeFigureOut">
              <a:rPr lang="en-US" smtClean="0"/>
              <a:t>8/26/2020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EDAB1-08E3-8749-BB6D-D4EB572DD5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825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9150F-1312-AD44-B19B-7BB4A12896B6}" type="datetimeFigureOut">
              <a:rPr lang="en-US" smtClean="0"/>
              <a:t>8/26/2020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EDAB1-08E3-8749-BB6D-D4EB572DD5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806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9150F-1312-AD44-B19B-7BB4A12896B6}" type="datetimeFigureOut">
              <a:rPr lang="en-US" smtClean="0"/>
              <a:t>8/26/2020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EDAB1-08E3-8749-BB6D-D4EB572DD5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512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9150F-1312-AD44-B19B-7BB4A12896B6}" type="datetimeFigureOut">
              <a:rPr lang="en-US" smtClean="0"/>
              <a:t>8/26/2020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EDAB1-08E3-8749-BB6D-D4EB572DD5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147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9150F-1312-AD44-B19B-7BB4A12896B6}" type="datetimeFigureOut">
              <a:rPr lang="en-US" smtClean="0"/>
              <a:t>8/26/2020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EDAB1-08E3-8749-BB6D-D4EB572DD5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659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9150F-1312-AD44-B19B-7BB4A12896B6}" type="datetimeFigureOut">
              <a:rPr lang="en-US" smtClean="0"/>
              <a:t>8/26/2020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EDAB1-08E3-8749-BB6D-D4EB572DD5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017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9150F-1312-AD44-B19B-7BB4A12896B6}" type="datetimeFigureOut">
              <a:rPr lang="en-US" smtClean="0"/>
              <a:t>8/26/2020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EDAB1-08E3-8749-BB6D-D4EB572DD5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684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9150F-1312-AD44-B19B-7BB4A12896B6}" type="datetimeFigureOut">
              <a:rPr lang="en-US" smtClean="0"/>
              <a:t>8/26/2020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EDAB1-08E3-8749-BB6D-D4EB572DD5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353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9150F-1312-AD44-B19B-7BB4A12896B6}" type="datetimeFigureOut">
              <a:rPr lang="en-US" smtClean="0"/>
              <a:t>8/26/2020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EDAB1-08E3-8749-BB6D-D4EB572DD5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671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jpg"/><Relationship Id="rId7" Type="http://schemas.openxmlformats.org/officeDocument/2006/relationships/image" Target="../media/image4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timeconfirm.com/%5BCustom" TargetMode="External"/><Relationship Id="rId5" Type="http://schemas.openxmlformats.org/officeDocument/2006/relationships/hyperlink" Target="http://virtualcheckup.com/%5BCustom" TargetMode="External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8622EF0-142F-F345-A59C-49CF89ED802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40DFC04E-AB08-B641-A8D3-43D2433B2D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1005" y="9419833"/>
            <a:ext cx="1569400" cy="50899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2910A09-0527-F14D-934B-F9182AF35E10}"/>
              </a:ext>
            </a:extLst>
          </p:cNvPr>
          <p:cNvSpPr/>
          <p:nvPr/>
        </p:nvSpPr>
        <p:spPr>
          <a:xfrm>
            <a:off x="0" y="6874889"/>
            <a:ext cx="7772400" cy="2137031"/>
          </a:xfrm>
          <a:prstGeom prst="rect">
            <a:avLst/>
          </a:prstGeom>
          <a:gradFill flip="none" rotWithShape="1">
            <a:gsLst>
              <a:gs pos="0">
                <a:srgbClr val="0099CD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7233A18-C4CF-0147-8660-02C4082D68E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095126" y="9379521"/>
            <a:ext cx="1474074" cy="61026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543E281-F1A7-4D99-A427-45146D517DDB}"/>
              </a:ext>
            </a:extLst>
          </p:cNvPr>
          <p:cNvSpPr txBox="1"/>
          <p:nvPr/>
        </p:nvSpPr>
        <p:spPr>
          <a:xfrm>
            <a:off x="1747518" y="4878147"/>
            <a:ext cx="54152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99CD"/>
                </a:solidFill>
              </a:rPr>
              <a:t>Request your Home Kit at </a:t>
            </a:r>
            <a:r>
              <a:rPr lang="en-US" sz="1600" dirty="0">
                <a:solidFill>
                  <a:srgbClr val="0099CD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VirtualCheckup.com/[Custom</a:t>
            </a:r>
            <a:r>
              <a:rPr lang="en-US" sz="1600" dirty="0">
                <a:solidFill>
                  <a:srgbClr val="0099CD"/>
                </a:solidFill>
              </a:rPr>
              <a:t>] </a:t>
            </a:r>
            <a:br>
              <a:rPr lang="en-US" sz="1600" dirty="0">
                <a:solidFill>
                  <a:srgbClr val="0099CD"/>
                </a:solidFill>
              </a:rPr>
            </a:br>
            <a:r>
              <a:rPr lang="en-US" sz="1600" dirty="0">
                <a:solidFill>
                  <a:srgbClr val="0099CD"/>
                </a:solidFill>
              </a:rPr>
              <a:t>or scan the QR code. </a:t>
            </a:r>
            <a:r>
              <a:rPr lang="en-US" sz="1600" b="1" dirty="0">
                <a:solidFill>
                  <a:srgbClr val="ED3A26"/>
                </a:solidFill>
              </a:rPr>
              <a:t>Act now!</a:t>
            </a:r>
            <a:r>
              <a:rPr lang="en-US" sz="1600" dirty="0">
                <a:solidFill>
                  <a:srgbClr val="ED3A26"/>
                </a:solidFill>
              </a:rPr>
              <a:t> </a:t>
            </a:r>
            <a:r>
              <a:rPr lang="en-US" sz="1600" dirty="0">
                <a:solidFill>
                  <a:srgbClr val="0099CD"/>
                </a:solidFill>
              </a:rPr>
              <a:t>The last day to register for your VirtualCheckup™ Home Kit is [enter date here].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6C9BE7-280C-4300-A5A5-CA4D1BF8E43B}"/>
              </a:ext>
            </a:extLst>
          </p:cNvPr>
          <p:cNvSpPr txBox="1"/>
          <p:nvPr/>
        </p:nvSpPr>
        <p:spPr>
          <a:xfrm>
            <a:off x="491475" y="5689923"/>
            <a:ext cx="6553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ED3A26"/>
                </a:solidFill>
              </a:rPr>
              <a:t>–––––––––––––––  or  –––––––––––––––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5E6F98-D730-4A72-8252-6ED2457BF6F0}"/>
              </a:ext>
            </a:extLst>
          </p:cNvPr>
          <p:cNvSpPr txBox="1"/>
          <p:nvPr/>
        </p:nvSpPr>
        <p:spPr>
          <a:xfrm>
            <a:off x="1747517" y="6100791"/>
            <a:ext cx="5415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99CD"/>
                </a:solidFill>
              </a:rPr>
              <a:t>Schedule your Onsite Checkup, available at some of our work locations, by visiting </a:t>
            </a:r>
            <a:r>
              <a:rPr lang="en-US" sz="1600" u="sng" dirty="0">
                <a:solidFill>
                  <a:srgbClr val="0099CD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TimeConfirm.com/[Custom</a:t>
            </a:r>
            <a:r>
              <a:rPr lang="en-US" sz="1600" dirty="0">
                <a:solidFill>
                  <a:srgbClr val="0099CD"/>
                </a:solidFill>
              </a:rPr>
              <a:t>].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4FF44A6-8F50-4BC8-8476-3EAA41D307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1159" y="5971487"/>
            <a:ext cx="856359" cy="843384"/>
          </a:xfrm>
          <a:prstGeom prst="rect">
            <a:avLst/>
          </a:prstGeom>
        </p:spPr>
      </p:pic>
      <p:pic>
        <p:nvPicPr>
          <p:cNvPr id="25" name="Picture 24" descr="A picture containing drawing&#10;&#10;Description automatically generated">
            <a:extLst>
              <a:ext uri="{FF2B5EF4-FFF2-40B4-BE49-F238E27FC236}">
                <a16:creationId xmlns:a16="http://schemas.microsoft.com/office/drawing/2014/main" id="{25EB6F36-FAD1-406A-80F6-A57342DCFD8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1158" y="4890996"/>
            <a:ext cx="795050" cy="79505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4FEAD8EE-F003-4B3C-8933-276BFCFEC5C6}"/>
              </a:ext>
            </a:extLst>
          </p:cNvPr>
          <p:cNvSpPr txBox="1"/>
          <p:nvPr/>
        </p:nvSpPr>
        <p:spPr>
          <a:xfrm>
            <a:off x="4659847" y="7073935"/>
            <a:ext cx="2613689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Why participate?</a:t>
            </a:r>
            <a:br>
              <a:rPr lang="en-US" sz="1400" b="1" dirty="0">
                <a:solidFill>
                  <a:schemeClr val="bg1"/>
                </a:solidFill>
              </a:rPr>
            </a:br>
            <a:r>
              <a:rPr lang="en-US" sz="1300" dirty="0">
                <a:solidFill>
                  <a:schemeClr val="bg1"/>
                </a:solidFill>
              </a:rPr>
              <a:t>Getting a health checkup has never been easier! Know your health status related to diabetes, heart disease and stroke. Review your results with a board-certified Nurse Practitioner via virtual consultation and develop a personal action plan.</a:t>
            </a:r>
          </a:p>
        </p:txBody>
      </p:sp>
      <p:pic>
        <p:nvPicPr>
          <p:cNvPr id="29" name="Picture 28" descr="A close up of a logo&#10;&#10;Description automatically generated">
            <a:extLst>
              <a:ext uri="{FF2B5EF4-FFF2-40B4-BE49-F238E27FC236}">
                <a16:creationId xmlns:a16="http://schemas.microsoft.com/office/drawing/2014/main" id="{67000A03-EA66-4ED5-89A7-3DDD4DF17F8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86200" y="7111840"/>
            <a:ext cx="773647" cy="773647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CED7BFB2-363B-4EFC-A06A-B19B0105DAFA}"/>
              </a:ext>
            </a:extLst>
          </p:cNvPr>
          <p:cNvSpPr txBox="1"/>
          <p:nvPr/>
        </p:nvSpPr>
        <p:spPr>
          <a:xfrm>
            <a:off x="1747518" y="7096435"/>
            <a:ext cx="21386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Who’s eligible?</a:t>
            </a:r>
            <a:br>
              <a:rPr lang="en-US" sz="1400" b="1" dirty="0">
                <a:solidFill>
                  <a:schemeClr val="bg1"/>
                </a:solidFill>
              </a:rPr>
            </a:br>
            <a:r>
              <a:rPr lang="en-US" sz="1300" dirty="0">
                <a:solidFill>
                  <a:schemeClr val="bg1"/>
                </a:solidFill>
              </a:rPr>
              <a:t>[Enter eligibility text in this section.]</a:t>
            </a:r>
          </a:p>
        </p:txBody>
      </p:sp>
      <p:pic>
        <p:nvPicPr>
          <p:cNvPr id="33" name="Picture 32" descr="A picture containing drawing&#10;&#10;Description automatically generated">
            <a:extLst>
              <a:ext uri="{FF2B5EF4-FFF2-40B4-BE49-F238E27FC236}">
                <a16:creationId xmlns:a16="http://schemas.microsoft.com/office/drawing/2014/main" id="{6E0118F6-A790-45F5-B2A7-B38574BAEEA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8672" y="7125756"/>
            <a:ext cx="680022" cy="680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4358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299</TotalTime>
  <Words>118</Words>
  <Application>Microsoft Office PowerPoint</Application>
  <PresentationFormat>Custom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Roman Pietrs</dc:creator>
  <cp:lastModifiedBy>Johnna De Los Santos</cp:lastModifiedBy>
  <cp:revision>25</cp:revision>
  <dcterms:created xsi:type="dcterms:W3CDTF">2020-08-21T15:23:56Z</dcterms:created>
  <dcterms:modified xsi:type="dcterms:W3CDTF">2020-08-26T22:36:31Z</dcterms:modified>
</cp:coreProperties>
</file>