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6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5"/>
    <p:restoredTop sz="94682"/>
  </p:normalViewPr>
  <p:slideViewPr>
    <p:cSldViewPr snapToGrid="0">
      <p:cViewPr>
        <p:scale>
          <a:sx n="85" d="100"/>
          <a:sy n="85" d="100"/>
        </p:scale>
        <p:origin x="410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5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9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1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9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9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EA8E-D7FF-524E-B477-13FA62EBD7C3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44D99-C2B9-5347-9CA8-6C15FAAC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2F7AC0-59A4-B3F4-EC48-AE0AFFE9B92D}"/>
              </a:ext>
            </a:extLst>
          </p:cNvPr>
          <p:cNvSpPr txBox="1"/>
          <p:nvPr/>
        </p:nvSpPr>
        <p:spPr>
          <a:xfrm>
            <a:off x="-1" y="9501710"/>
            <a:ext cx="7733656" cy="21967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01.25.23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F7ED0-1FEA-FEC5-6208-3C5823A2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16011" y="1131087"/>
            <a:ext cx="2940378" cy="380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325035" dist="118173" dir="39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4B0B38-5963-9C90-F881-4398EEC87E8C}"/>
              </a:ext>
            </a:extLst>
          </p:cNvPr>
          <p:cNvSpPr/>
          <p:nvPr/>
        </p:nvSpPr>
        <p:spPr>
          <a:xfrm>
            <a:off x="4451189" y="4407024"/>
            <a:ext cx="805411" cy="414527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68057E-255A-D42F-8B87-FED4849FCA9C}"/>
              </a:ext>
            </a:extLst>
          </p:cNvPr>
          <p:cNvSpPr/>
          <p:nvPr/>
        </p:nvSpPr>
        <p:spPr>
          <a:xfrm>
            <a:off x="2532670" y="4406440"/>
            <a:ext cx="415697" cy="415697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F81BF9-9B0D-3749-597D-3C90C9FCB6DB}"/>
              </a:ext>
            </a:extLst>
          </p:cNvPr>
          <p:cNvSpPr/>
          <p:nvPr/>
        </p:nvSpPr>
        <p:spPr>
          <a:xfrm>
            <a:off x="2941145" y="4460017"/>
            <a:ext cx="1237568" cy="308541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BF67C-631A-A350-0D33-F510E1F9B2DF}"/>
              </a:ext>
            </a:extLst>
          </p:cNvPr>
          <p:cNvSpPr txBox="1"/>
          <p:nvPr/>
        </p:nvSpPr>
        <p:spPr>
          <a:xfrm>
            <a:off x="998015" y="6220087"/>
            <a:ext cx="6108055" cy="13476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may update several items marked in yellow including your logo, custom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VirtualCheckup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URL and QR code.</a:t>
            </a:r>
            <a:b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best adhere to Catapult branding guidelines, text-based elements should use the Verdana font family. </a:t>
            </a:r>
            <a:endParaRPr lang="en-US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BF1DD-431A-0AB9-FF4C-D9AA466AFFFB}"/>
              </a:ext>
            </a:extLst>
          </p:cNvPr>
          <p:cNvSpPr txBox="1"/>
          <p:nvPr/>
        </p:nvSpPr>
        <p:spPr>
          <a:xfrm>
            <a:off x="673807" y="5403662"/>
            <a:ext cx="6756472" cy="452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Fonts: </a:t>
            </a:r>
            <a:r>
              <a:rPr lang="en-US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Verdana/Verdana Bold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Company logo: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shown as </a:t>
            </a:r>
            <a:r>
              <a:rPr lang="en-US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PNG with transparent background</a:t>
            </a:r>
          </a:p>
        </p:txBody>
      </p:sp>
      <p:pic>
        <p:nvPicPr>
          <p:cNvPr id="8" name="Picture 7" descr="A red and black sign&#10;&#10;Description automatically generated with low confidence">
            <a:extLst>
              <a:ext uri="{FF2B5EF4-FFF2-40B4-BE49-F238E27FC236}">
                <a16:creationId xmlns:a16="http://schemas.microsoft.com/office/drawing/2014/main" id="{BF34F977-1159-C209-4AAA-F769DC7D7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86" y="8801100"/>
            <a:ext cx="1533428" cy="5141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3C7BE3-B16D-DD35-E86B-50A82406D57A}"/>
              </a:ext>
            </a:extLst>
          </p:cNvPr>
          <p:cNvSpPr txBox="1"/>
          <p:nvPr/>
        </p:nvSpPr>
        <p:spPr>
          <a:xfrm>
            <a:off x="0" y="382478"/>
            <a:ext cx="7772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Onsite 4-Steps Flyer</a:t>
            </a:r>
          </a:p>
        </p:txBody>
      </p:sp>
    </p:spTree>
    <p:extLst>
      <p:ext uri="{BB962C8B-B14F-4D97-AF65-F5344CB8AC3E}">
        <p14:creationId xmlns:p14="http://schemas.microsoft.com/office/powerpoint/2010/main" val="426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293CCB-3630-6998-C228-827F7EAD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AD7A19-F7F9-81B3-10F5-D85A9A95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4" y="8785531"/>
            <a:ext cx="823043" cy="8230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5C1D05-64A3-2089-ED84-3807B245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166" y="8785531"/>
            <a:ext cx="1728390" cy="823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C5C89-6540-8062-3834-EA698BEDF1BD}"/>
              </a:ext>
            </a:extLst>
          </p:cNvPr>
          <p:cNvSpPr txBox="1"/>
          <p:nvPr/>
        </p:nvSpPr>
        <p:spPr>
          <a:xfrm>
            <a:off x="1490426" y="8785530"/>
            <a:ext cx="3629896" cy="82304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ts val="1580"/>
              </a:lnSpc>
            </a:pPr>
            <a:r>
              <a:rPr lang="en-US" sz="14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 the QR code or visit</a:t>
            </a:r>
            <a:endParaRPr lang="en-US" sz="1400" dirty="0">
              <a:solidFill>
                <a:srgbClr val="1B3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580"/>
              </a:lnSpc>
            </a:pPr>
            <a:r>
              <a:rPr lang="en-US" sz="1400" b="1" dirty="0" err="1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TimeConfirm.com</a:t>
            </a:r>
            <a:r>
              <a:rPr lang="en-US" sz="1400" b="1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/company</a:t>
            </a:r>
          </a:p>
          <a:p>
            <a:pPr>
              <a:lnSpc>
                <a:spcPts val="1580"/>
              </a:lnSpc>
            </a:pPr>
            <a:r>
              <a:rPr lang="en-US" sz="1400" dirty="0">
                <a:solidFill>
                  <a:srgbClr val="1B3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reserve your appointment time.</a:t>
            </a:r>
          </a:p>
          <a:p>
            <a:r>
              <a:rPr lang="en-US" sz="800" dirty="0">
                <a:solidFill>
                  <a:srgbClr val="1B365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Appointments are appx. 10-15 min. </a:t>
            </a:r>
          </a:p>
        </p:txBody>
      </p:sp>
    </p:spTree>
    <p:extLst>
      <p:ext uri="{BB962C8B-B14F-4D97-AF65-F5344CB8AC3E}">
        <p14:creationId xmlns:p14="http://schemas.microsoft.com/office/powerpoint/2010/main" val="720441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</TotalTime>
  <Words>85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Corley</dc:creator>
  <cp:lastModifiedBy>Shawn Corley</cp:lastModifiedBy>
  <cp:revision>5</cp:revision>
  <dcterms:created xsi:type="dcterms:W3CDTF">2023-01-25T19:51:47Z</dcterms:created>
  <dcterms:modified xsi:type="dcterms:W3CDTF">2023-01-26T19:47:35Z</dcterms:modified>
</cp:coreProperties>
</file>