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1" r:id="rId3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15"/>
    <p:restoredTop sz="96327"/>
  </p:normalViewPr>
  <p:slideViewPr>
    <p:cSldViewPr snapToGrid="0" snapToObjects="1">
      <p:cViewPr>
        <p:scale>
          <a:sx n="126" d="100"/>
          <a:sy n="126" d="100"/>
        </p:scale>
        <p:origin x="24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30FC-FBD6-E341-8F57-A479CE4E3B48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3533-BFEA-E341-90AC-240ED2A8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5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30FC-FBD6-E341-8F57-A479CE4E3B48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3533-BFEA-E341-90AC-240ED2A8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3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30FC-FBD6-E341-8F57-A479CE4E3B48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3533-BFEA-E341-90AC-240ED2A8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2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30FC-FBD6-E341-8F57-A479CE4E3B48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3533-BFEA-E341-90AC-240ED2A8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6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30FC-FBD6-E341-8F57-A479CE4E3B48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3533-BFEA-E341-90AC-240ED2A8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4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30FC-FBD6-E341-8F57-A479CE4E3B48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3533-BFEA-E341-90AC-240ED2A8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30FC-FBD6-E341-8F57-A479CE4E3B48}" type="datetimeFigureOut">
              <a:rPr lang="en-US" smtClean="0"/>
              <a:t>1/26/23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3533-BFEA-E341-90AC-240ED2A8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6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30FC-FBD6-E341-8F57-A479CE4E3B48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3533-BFEA-E341-90AC-240ED2A8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6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30FC-FBD6-E341-8F57-A479CE4E3B48}" type="datetimeFigureOut">
              <a:rPr lang="en-US" smtClean="0"/>
              <a:t>1/26/23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3533-BFEA-E341-90AC-240ED2A8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4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30FC-FBD6-E341-8F57-A479CE4E3B48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3533-BFEA-E341-90AC-240ED2A8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30FC-FBD6-E341-8F57-A479CE4E3B48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3533-BFEA-E341-90AC-240ED2A8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730FC-FBD6-E341-8F57-A479CE4E3B48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3533-BFEA-E341-90AC-240ED2A8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5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32E36CA-1EF6-7D7D-24F1-FDBD0F4B038B}"/>
              </a:ext>
            </a:extLst>
          </p:cNvPr>
          <p:cNvSpPr txBox="1"/>
          <p:nvPr/>
        </p:nvSpPr>
        <p:spPr>
          <a:xfrm>
            <a:off x="-1" y="14987805"/>
            <a:ext cx="10058401" cy="2796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01.25.23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E8BE9-1FC5-359A-5C50-E14590F51A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55281" y="1847642"/>
            <a:ext cx="4844737" cy="748732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258303" dist="105690" dir="3540000" algn="tl" rotWithShape="0">
              <a:srgbClr val="000000">
                <a:alpha val="7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E807F2-C79E-D20B-E5A4-C1B614531FBC}"/>
              </a:ext>
            </a:extLst>
          </p:cNvPr>
          <p:cNvSpPr/>
          <p:nvPr/>
        </p:nvSpPr>
        <p:spPr>
          <a:xfrm>
            <a:off x="6037139" y="8535068"/>
            <a:ext cx="1133524" cy="634358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9026F2-5985-8A31-0286-FBC0FA51A5A8}"/>
              </a:ext>
            </a:extLst>
          </p:cNvPr>
          <p:cNvSpPr/>
          <p:nvPr/>
        </p:nvSpPr>
        <p:spPr>
          <a:xfrm>
            <a:off x="2856134" y="4931514"/>
            <a:ext cx="948082" cy="948082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19B8F3-B67F-A4B3-70D4-9CB324F64623}"/>
              </a:ext>
            </a:extLst>
          </p:cNvPr>
          <p:cNvSpPr/>
          <p:nvPr/>
        </p:nvSpPr>
        <p:spPr>
          <a:xfrm>
            <a:off x="3804216" y="5548986"/>
            <a:ext cx="3063944" cy="391252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C6CAA4-46C7-425A-F5EB-5FA98C5A8C4E}"/>
              </a:ext>
            </a:extLst>
          </p:cNvPr>
          <p:cNvSpPr/>
          <p:nvPr/>
        </p:nvSpPr>
        <p:spPr>
          <a:xfrm>
            <a:off x="2764694" y="3997434"/>
            <a:ext cx="2659099" cy="453542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1464B9-2949-C6B1-0EB4-CB8D99BA1A83}"/>
              </a:ext>
            </a:extLst>
          </p:cNvPr>
          <p:cNvSpPr/>
          <p:nvPr/>
        </p:nvSpPr>
        <p:spPr>
          <a:xfrm>
            <a:off x="2764694" y="6210206"/>
            <a:ext cx="4405970" cy="2242914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29052-EF48-D0F9-36D3-3300C161F9B5}"/>
              </a:ext>
            </a:extLst>
          </p:cNvPr>
          <p:cNvSpPr txBox="1"/>
          <p:nvPr/>
        </p:nvSpPr>
        <p:spPr>
          <a:xfrm>
            <a:off x="954381" y="10717522"/>
            <a:ext cx="8149635" cy="1796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may update several items marked in yellow including your logo, custom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VirtualCheckup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URL and QR code.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best adhere to Catapult branding guidelines, text-based elements should use the Verdana font family. </a:t>
            </a:r>
            <a:endParaRPr lang="en-US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23245-1EAE-4E3F-2DDA-CDF312290A50}"/>
              </a:ext>
            </a:extLst>
          </p:cNvPr>
          <p:cNvSpPr txBox="1"/>
          <p:nvPr/>
        </p:nvSpPr>
        <p:spPr>
          <a:xfrm>
            <a:off x="1589443" y="9733541"/>
            <a:ext cx="6756472" cy="602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Fonts: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Verdana/Verdana Bold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 logo: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shown as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PNG with transparent background</a:t>
            </a:r>
          </a:p>
        </p:txBody>
      </p:sp>
      <p:pic>
        <p:nvPicPr>
          <p:cNvPr id="11" name="Picture 10" descr="A red and black sign&#10;&#10;Description automatically generated with low confidence">
            <a:extLst>
              <a:ext uri="{FF2B5EF4-FFF2-40B4-BE49-F238E27FC236}">
                <a16:creationId xmlns:a16="http://schemas.microsoft.com/office/drawing/2014/main" id="{301654C3-60F8-A317-7389-1178409BA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030" y="14201177"/>
            <a:ext cx="1712336" cy="5740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CFF595-6BE4-5CC1-0B71-81FC5AD53617}"/>
              </a:ext>
            </a:extLst>
          </p:cNvPr>
          <p:cNvSpPr txBox="1"/>
          <p:nvPr/>
        </p:nvSpPr>
        <p:spPr>
          <a:xfrm>
            <a:off x="0" y="632424"/>
            <a:ext cx="10058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Onsite Poster</a:t>
            </a:r>
          </a:p>
        </p:txBody>
      </p:sp>
    </p:spTree>
    <p:extLst>
      <p:ext uri="{BB962C8B-B14F-4D97-AF65-F5344CB8AC3E}">
        <p14:creationId xmlns:p14="http://schemas.microsoft.com/office/powerpoint/2010/main" val="180184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C33E19-70BE-33EF-F640-D93F7C7F69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0058400" cy="15544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748B0D-1DB5-9778-2A2F-14188A456720}"/>
              </a:ext>
            </a:extLst>
          </p:cNvPr>
          <p:cNvSpPr/>
          <p:nvPr/>
        </p:nvSpPr>
        <p:spPr>
          <a:xfrm>
            <a:off x="688278" y="6389325"/>
            <a:ext cx="1878801" cy="1878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705E8-858A-1299-2BC5-7C92A575B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35" y="6598982"/>
            <a:ext cx="1459487" cy="14594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84FFDA-023A-060D-9048-90BECAE160C3}"/>
              </a:ext>
            </a:extLst>
          </p:cNvPr>
          <p:cNvSpPr txBox="1"/>
          <p:nvPr/>
        </p:nvSpPr>
        <p:spPr>
          <a:xfrm>
            <a:off x="2932097" y="7987764"/>
            <a:ext cx="651358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 the QR code or visit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timeconfirm.com</a:t>
            </a:r>
            <a:r>
              <a:rPr lang="en-US" sz="1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/[Company]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D3A9CA-6D27-7BB1-6307-38CF492A4502}"/>
              </a:ext>
            </a:extLst>
          </p:cNvPr>
          <p:cNvSpPr txBox="1"/>
          <p:nvPr/>
        </p:nvSpPr>
        <p:spPr>
          <a:xfrm>
            <a:off x="688278" y="4577530"/>
            <a:ext cx="5052122" cy="818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6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 has partnered with Catapult Health to provide you with a worksite health checkup at NO COST!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707FCC-449F-0DC9-DE49-D0D71C817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945" y="14066841"/>
            <a:ext cx="192024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FE20D7A-50BB-DF1A-F5B8-9BAB085E99CC}"/>
              </a:ext>
            </a:extLst>
          </p:cNvPr>
          <p:cNvSpPr txBox="1"/>
          <p:nvPr/>
        </p:nvSpPr>
        <p:spPr>
          <a:xfrm>
            <a:off x="688278" y="9041649"/>
            <a:ext cx="8701907" cy="4574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80"/>
              </a:lnSpc>
            </a:pPr>
            <a:r>
              <a:rPr lang="en-US" sz="2000" b="1" kern="0" spc="-70" dirty="0">
                <a:solidFill>
                  <a:srgbClr val="3799C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this?</a:t>
            </a:r>
          </a:p>
          <a:p>
            <a:pPr>
              <a:lnSpc>
                <a:spcPts val="2380"/>
              </a:lnSpc>
            </a:pPr>
            <a:r>
              <a:rPr lang="en-US" sz="1300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health checkup only takes about 30-40 minutes and assesses your key health metrics. During your checkup, we will collect a quick and easy blood test. Once complete, a certified nurse practitioner will review your results with you in a private video consultation and you’ll also receive an easy-to-understand personal health report explaining all of your lab results. The results of your health checkup are completely confidential and will not be shared with your employer.</a:t>
            </a:r>
            <a:br>
              <a:rPr lang="en-US" sz="1300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300" dirty="0">
              <a:solidFill>
                <a:srgbClr val="1B365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380"/>
              </a:lnSpc>
            </a:pPr>
            <a:r>
              <a:rPr lang="en-US" sz="2000" b="1" kern="0" spc="-70" dirty="0">
                <a:solidFill>
                  <a:srgbClr val="3799C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eligible?</a:t>
            </a:r>
          </a:p>
          <a:p>
            <a:pPr>
              <a:lnSpc>
                <a:spcPts val="2380"/>
              </a:lnSpc>
            </a:pPr>
            <a:r>
              <a:rPr lang="en-US" sz="1300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employees are invited to benefit from a Catapult Health checkup at NO COST!</a:t>
            </a:r>
            <a:br>
              <a:rPr lang="en-US" sz="1300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300" dirty="0">
              <a:solidFill>
                <a:srgbClr val="1B365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380"/>
              </a:lnSpc>
            </a:pPr>
            <a:r>
              <a:rPr lang="en-US" sz="2000" b="1" kern="0" spc="-70" dirty="0">
                <a:solidFill>
                  <a:srgbClr val="3799C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participate?</a:t>
            </a:r>
          </a:p>
          <a:p>
            <a:pPr>
              <a:lnSpc>
                <a:spcPts val="2380"/>
              </a:lnSpc>
            </a:pPr>
            <a:r>
              <a:rPr lang="en-US" sz="1300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simple health checkup will provide you with insightful information about your health. You’ll learn about your risk factors relative to diabetes, heart disease, stroke and depression. A board-certified Nurse Practitioner will review your results with you (via private online video conference) and provide you with a Personal Action Plan so that you can improve and optimize your health!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66E77-EE15-E336-57E8-7D8AA99F3B71}"/>
              </a:ext>
            </a:extLst>
          </p:cNvPr>
          <p:cNvSpPr txBox="1"/>
          <p:nvPr/>
        </p:nvSpPr>
        <p:spPr>
          <a:xfrm>
            <a:off x="688279" y="14573181"/>
            <a:ext cx="5052122" cy="4080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680"/>
              </a:lnSpc>
            </a:pPr>
            <a:r>
              <a:rPr lang="en-US" sz="1000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questions, email </a:t>
            </a:r>
            <a:r>
              <a:rPr lang="en-US" sz="1000" dirty="0" err="1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support@virtualcheckup.com</a:t>
            </a:r>
            <a:r>
              <a:rPr lang="en-US" sz="1000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ts val="1680"/>
              </a:lnSpc>
            </a:pPr>
            <a:r>
              <a:rPr lang="en-US" sz="1000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call 877-373-9974, Mon-Fri, 8am-5pm CST</a:t>
            </a:r>
          </a:p>
        </p:txBody>
      </p:sp>
    </p:spTree>
    <p:extLst>
      <p:ext uri="{BB962C8B-B14F-4D97-AF65-F5344CB8AC3E}">
        <p14:creationId xmlns:p14="http://schemas.microsoft.com/office/powerpoint/2010/main" val="3188074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279</Words>
  <Application>Microsoft Macintosh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Corley</dc:creator>
  <cp:lastModifiedBy>Shawn Corley</cp:lastModifiedBy>
  <cp:revision>13</cp:revision>
  <dcterms:created xsi:type="dcterms:W3CDTF">2022-10-12T14:47:43Z</dcterms:created>
  <dcterms:modified xsi:type="dcterms:W3CDTF">2023-01-26T16:43:53Z</dcterms:modified>
</cp:coreProperties>
</file>