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9"/>
    <p:restoredTop sz="94714"/>
  </p:normalViewPr>
  <p:slideViewPr>
    <p:cSldViewPr snapToGrid="0">
      <p:cViewPr varScale="1">
        <p:scale>
          <a:sx n="100" d="100"/>
          <a:sy n="100" d="100"/>
        </p:scale>
        <p:origin x="3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5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EA8E-D7FF-524E-B477-13FA62EBD7C3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2F7AC0-59A4-B3F4-EC48-AE0AFFE9B92D}"/>
              </a:ext>
            </a:extLst>
          </p:cNvPr>
          <p:cNvSpPr txBox="1"/>
          <p:nvPr/>
        </p:nvSpPr>
        <p:spPr>
          <a:xfrm>
            <a:off x="-1" y="9501710"/>
            <a:ext cx="7733656" cy="2196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01.25.23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C4D01E-0D88-CCC5-53B3-D6750F42DCCF}"/>
              </a:ext>
            </a:extLst>
          </p:cNvPr>
          <p:cNvGrpSpPr/>
          <p:nvPr/>
        </p:nvGrpSpPr>
        <p:grpSpPr>
          <a:xfrm>
            <a:off x="2416011" y="1131087"/>
            <a:ext cx="2940378" cy="3810000"/>
            <a:chOff x="1678986" y="571500"/>
            <a:chExt cx="4414428" cy="5720002"/>
          </a:xfrm>
        </p:grpSpPr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D6AF7ED0-1FEA-FEC5-6208-3C5823A21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8986" y="571500"/>
              <a:ext cx="4414428" cy="57200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325035" dist="118173" dir="39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4B0B38-5963-9C90-F881-4398EEC87E8C}"/>
                </a:ext>
              </a:extLst>
            </p:cNvPr>
            <p:cNvSpPr/>
            <p:nvPr/>
          </p:nvSpPr>
          <p:spPr>
            <a:xfrm>
              <a:off x="4734426" y="5489706"/>
              <a:ext cx="1209174" cy="622335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68057E-255A-D42F-8B87-FED4849FCA9C}"/>
                </a:ext>
              </a:extLst>
            </p:cNvPr>
            <p:cNvSpPr/>
            <p:nvPr/>
          </p:nvSpPr>
          <p:spPr>
            <a:xfrm>
              <a:off x="1854127" y="5488830"/>
              <a:ext cx="624091" cy="624091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F81BF9-9B0D-3749-597D-3C90C9FCB6DB}"/>
                </a:ext>
              </a:extLst>
            </p:cNvPr>
            <p:cNvSpPr/>
            <p:nvPr/>
          </p:nvSpPr>
          <p:spPr>
            <a:xfrm>
              <a:off x="2467376" y="5569266"/>
              <a:ext cx="1857977" cy="463217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BBF67C-631A-A350-0D33-F510E1F9B2DF}"/>
              </a:ext>
            </a:extLst>
          </p:cNvPr>
          <p:cNvSpPr txBox="1"/>
          <p:nvPr/>
        </p:nvSpPr>
        <p:spPr>
          <a:xfrm>
            <a:off x="998015" y="6220087"/>
            <a:ext cx="6108055" cy="2178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8.5x11 Flyer features different models designed to help you promote inclusivity and best represent your population.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may update several items marked in yellow including your logo, custom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URL and QR code.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best adhere to Catapult branding guidelines, text-based elements should use the Verdana font family. </a:t>
            </a:r>
            <a:endParaRPr 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BF1DD-431A-0AB9-FF4C-D9AA466AFFFB}"/>
              </a:ext>
            </a:extLst>
          </p:cNvPr>
          <p:cNvSpPr txBox="1"/>
          <p:nvPr/>
        </p:nvSpPr>
        <p:spPr>
          <a:xfrm>
            <a:off x="673807" y="5403662"/>
            <a:ext cx="6756472" cy="452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Fonts: </a:t>
            </a:r>
            <a:r>
              <a:rPr lang="en-US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Verdana/Verdana Bold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 logo: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shown as </a:t>
            </a:r>
            <a:r>
              <a:rPr lang="en-US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PNG with transparent background</a:t>
            </a:r>
          </a:p>
        </p:txBody>
      </p:sp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id="{BF34F977-1159-C209-4AAA-F769DC7D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86" y="8801100"/>
            <a:ext cx="1533428" cy="514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3C7BE3-B16D-DD35-E86B-50A82406D57A}"/>
              </a:ext>
            </a:extLst>
          </p:cNvPr>
          <p:cNvSpPr txBox="1"/>
          <p:nvPr/>
        </p:nvSpPr>
        <p:spPr>
          <a:xfrm>
            <a:off x="0" y="382478"/>
            <a:ext cx="7772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VirtualCheckup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 5-Steps Flyer</a:t>
            </a:r>
          </a:p>
        </p:txBody>
      </p:sp>
    </p:spTree>
    <p:extLst>
      <p:ext uri="{BB962C8B-B14F-4D97-AF65-F5344CB8AC3E}">
        <p14:creationId xmlns:p14="http://schemas.microsoft.com/office/powerpoint/2010/main" val="426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293CCB-3630-6998-C228-827F7EAD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6B3E5-833D-C390-6B58-F84C38A2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4" y="8785531"/>
            <a:ext cx="823043" cy="823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2986C-C255-8F8E-3A6F-016AED4F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66" y="8785531"/>
            <a:ext cx="1728390" cy="823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9E9FE-4770-DC62-E8E9-C6C75E8FCFDC}"/>
              </a:ext>
            </a:extLst>
          </p:cNvPr>
          <p:cNvSpPr txBox="1"/>
          <p:nvPr/>
        </p:nvSpPr>
        <p:spPr>
          <a:xfrm>
            <a:off x="1490426" y="8785530"/>
            <a:ext cx="3629896" cy="8230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started, order your </a:t>
            </a:r>
            <a:b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</a:t>
            </a:r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Kit now!</a:t>
            </a:r>
          </a:p>
          <a:p>
            <a:pPr>
              <a:lnSpc>
                <a:spcPts val="1360"/>
              </a:lnSpc>
            </a:pPr>
            <a:r>
              <a:rPr lang="en-US" sz="8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 this QR code or visit </a:t>
            </a:r>
            <a:r>
              <a:rPr lang="en-US" sz="8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VirtualCheckup.com</a:t>
            </a:r>
            <a:r>
              <a:rPr lang="en-US" sz="8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/Company</a:t>
            </a:r>
          </a:p>
        </p:txBody>
      </p:sp>
    </p:spTree>
    <p:extLst>
      <p:ext uri="{BB962C8B-B14F-4D97-AF65-F5344CB8AC3E}">
        <p14:creationId xmlns:p14="http://schemas.microsoft.com/office/powerpoint/2010/main" val="72044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93CCB-3630-6998-C228-827F7EAD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6B3E5-833D-C390-6B58-F84C38A2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4" y="8785531"/>
            <a:ext cx="823043" cy="823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2986C-C255-8F8E-3A6F-016AED4F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66" y="8785531"/>
            <a:ext cx="1728390" cy="823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9E9FE-4770-DC62-E8E9-C6C75E8FCFDC}"/>
              </a:ext>
            </a:extLst>
          </p:cNvPr>
          <p:cNvSpPr txBox="1"/>
          <p:nvPr/>
        </p:nvSpPr>
        <p:spPr>
          <a:xfrm>
            <a:off x="1490426" y="8785530"/>
            <a:ext cx="3629896" cy="8230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started, order your </a:t>
            </a:r>
            <a:b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</a:t>
            </a:r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Kit now!</a:t>
            </a:r>
          </a:p>
          <a:p>
            <a:pPr>
              <a:lnSpc>
                <a:spcPts val="1360"/>
              </a:lnSpc>
            </a:pPr>
            <a:r>
              <a:rPr lang="en-US" sz="8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 this QR code or visit </a:t>
            </a:r>
            <a:r>
              <a:rPr lang="en-US" sz="8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VirtualCheckup.com</a:t>
            </a:r>
            <a:r>
              <a:rPr lang="en-US" sz="8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/Company</a:t>
            </a:r>
          </a:p>
        </p:txBody>
      </p:sp>
    </p:spTree>
    <p:extLst>
      <p:ext uri="{BB962C8B-B14F-4D97-AF65-F5344CB8AC3E}">
        <p14:creationId xmlns:p14="http://schemas.microsoft.com/office/powerpoint/2010/main" val="107183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93CCB-3630-6998-C228-827F7EAD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6B3E5-833D-C390-6B58-F84C38A2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4" y="8785531"/>
            <a:ext cx="823043" cy="823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2986C-C255-8F8E-3A6F-016AED4F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66" y="8785531"/>
            <a:ext cx="1728390" cy="823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9E9FE-4770-DC62-E8E9-C6C75E8FCFDC}"/>
              </a:ext>
            </a:extLst>
          </p:cNvPr>
          <p:cNvSpPr txBox="1"/>
          <p:nvPr/>
        </p:nvSpPr>
        <p:spPr>
          <a:xfrm>
            <a:off x="1490426" y="8785530"/>
            <a:ext cx="3629896" cy="8230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started, order your </a:t>
            </a:r>
            <a:b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</a:t>
            </a:r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Kit now!</a:t>
            </a:r>
          </a:p>
          <a:p>
            <a:pPr>
              <a:lnSpc>
                <a:spcPts val="1360"/>
              </a:lnSpc>
            </a:pPr>
            <a:r>
              <a:rPr lang="en-US" sz="8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 this QR code or visit </a:t>
            </a:r>
            <a:r>
              <a:rPr lang="en-US" sz="8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VirtualCheckup.com</a:t>
            </a:r>
            <a:r>
              <a:rPr lang="en-US" sz="8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/Company</a:t>
            </a:r>
          </a:p>
        </p:txBody>
      </p:sp>
    </p:spTree>
    <p:extLst>
      <p:ext uri="{BB962C8B-B14F-4D97-AF65-F5344CB8AC3E}">
        <p14:creationId xmlns:p14="http://schemas.microsoft.com/office/powerpoint/2010/main" val="82359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149</Words>
  <Application>Microsoft Macintosh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Corley</dc:creator>
  <cp:lastModifiedBy>Shawn Corley</cp:lastModifiedBy>
  <cp:revision>3</cp:revision>
  <dcterms:created xsi:type="dcterms:W3CDTF">2023-01-25T19:51:47Z</dcterms:created>
  <dcterms:modified xsi:type="dcterms:W3CDTF">2023-01-25T22:40:38Z</dcterms:modified>
</cp:coreProperties>
</file>