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  <p:sldId id="262" r:id="rId3"/>
    <p:sldId id="256" r:id="rId4"/>
    <p:sldId id="257" r:id="rId5"/>
    <p:sldId id="258" r:id="rId6"/>
    <p:sldId id="259" r:id="rId7"/>
    <p:sldId id="260" r:id="rId8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36"/>
    <p:restoredTop sz="96327"/>
  </p:normalViewPr>
  <p:slideViewPr>
    <p:cSldViewPr snapToGrid="0">
      <p:cViewPr varScale="1">
        <p:scale>
          <a:sx n="58" d="100"/>
          <a:sy n="58" d="100"/>
        </p:scale>
        <p:origin x="31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AA86-4B1D-1F45-A9D3-356B37A7378E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9780-E404-B044-A0A1-0D5B3F7B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65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AA86-4B1D-1F45-A9D3-356B37A7378E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9780-E404-B044-A0A1-0D5B3F7B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64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AA86-4B1D-1F45-A9D3-356B37A7378E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9780-E404-B044-A0A1-0D5B3F7B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1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AA86-4B1D-1F45-A9D3-356B37A7378E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9780-E404-B044-A0A1-0D5B3F7B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9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AA86-4B1D-1F45-A9D3-356B37A7378E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9780-E404-B044-A0A1-0D5B3F7B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7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AA86-4B1D-1F45-A9D3-356B37A7378E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9780-E404-B044-A0A1-0D5B3F7B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1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AA86-4B1D-1F45-A9D3-356B37A7378E}" type="datetimeFigureOut">
              <a:rPr lang="en-US" smtClean="0"/>
              <a:t>1/25/23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9780-E404-B044-A0A1-0D5B3F7B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6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AA86-4B1D-1F45-A9D3-356B37A7378E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9780-E404-B044-A0A1-0D5B3F7B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00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AA86-4B1D-1F45-A9D3-356B37A7378E}" type="datetimeFigureOut">
              <a:rPr lang="en-US" smtClean="0"/>
              <a:t>1/25/23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9780-E404-B044-A0A1-0D5B3F7B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8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AA86-4B1D-1F45-A9D3-356B37A7378E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9780-E404-B044-A0A1-0D5B3F7B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0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AA86-4B1D-1F45-A9D3-356B37A7378E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9780-E404-B044-A0A1-0D5B3F7B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51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5AA86-4B1D-1F45-A9D3-356B37A7378E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19780-E404-B044-A0A1-0D5B3F7BA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7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D6890AC3-0448-C71C-8E15-3D7334DC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46" y="2710660"/>
            <a:ext cx="12192000" cy="6858000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85279" dist="445146" dir="3240000" sx="96000" sy="96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5132204-01D8-F81A-D9A5-8FB5A476142A}"/>
              </a:ext>
            </a:extLst>
          </p:cNvPr>
          <p:cNvSpPr/>
          <p:nvPr/>
        </p:nvSpPr>
        <p:spPr>
          <a:xfrm>
            <a:off x="1379551" y="8117546"/>
            <a:ext cx="1311965" cy="1311965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A6161D-4A9B-1747-6B54-91221720CB5F}"/>
              </a:ext>
            </a:extLst>
          </p:cNvPr>
          <p:cNvSpPr/>
          <p:nvPr/>
        </p:nvSpPr>
        <p:spPr>
          <a:xfrm>
            <a:off x="10762091" y="8216938"/>
            <a:ext cx="2166729" cy="1212573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86E35F-C1E2-B606-3B9F-861F4FDDF62B}"/>
              </a:ext>
            </a:extLst>
          </p:cNvPr>
          <p:cNvSpPr/>
          <p:nvPr/>
        </p:nvSpPr>
        <p:spPr>
          <a:xfrm>
            <a:off x="2751153" y="8415721"/>
            <a:ext cx="3617842" cy="655982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A73778-4852-C22F-280F-F8792F4BB2BB}"/>
              </a:ext>
            </a:extLst>
          </p:cNvPr>
          <p:cNvSpPr txBox="1"/>
          <p:nvPr/>
        </p:nvSpPr>
        <p:spPr>
          <a:xfrm>
            <a:off x="-719333" y="10144270"/>
            <a:ext cx="15584557" cy="8610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spc="-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Fonts: </a:t>
            </a:r>
            <a:r>
              <a:rPr lang="en-US" sz="2000" i="1" spc="-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Verdana/Verdana Bold</a:t>
            </a:r>
            <a:endParaRPr lang="en-US" sz="2000" spc="-1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spc="-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Company logo: </a:t>
            </a:r>
            <a:r>
              <a:rPr lang="en-US" sz="2000" spc="-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Best shown as </a:t>
            </a:r>
            <a:r>
              <a:rPr lang="en-US" sz="2000" i="1" spc="-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PNG with transparent background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9DFFCC-BE9D-E3A5-3825-10FAA4D15453}"/>
              </a:ext>
            </a:extLst>
          </p:cNvPr>
          <p:cNvSpPr txBox="1"/>
          <p:nvPr/>
        </p:nvSpPr>
        <p:spPr>
          <a:xfrm>
            <a:off x="20477449" y="12917283"/>
            <a:ext cx="3596334" cy="35945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01.25.23</a:t>
            </a:r>
          </a:p>
        </p:txBody>
      </p:sp>
      <p:pic>
        <p:nvPicPr>
          <p:cNvPr id="3" name="Picture 2" descr="A red and black sign&#10;&#10;Description automatically generated with low confidence">
            <a:extLst>
              <a:ext uri="{FF2B5EF4-FFF2-40B4-BE49-F238E27FC236}">
                <a16:creationId xmlns:a16="http://schemas.microsoft.com/office/drawing/2014/main" id="{3E7C40D4-2074-9D72-F3BA-EB11976A3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7449" y="11854468"/>
            <a:ext cx="2714083" cy="909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44835-42F1-663A-A52B-B10BC002B753}"/>
              </a:ext>
            </a:extLst>
          </p:cNvPr>
          <p:cNvSpPr txBox="1"/>
          <p:nvPr/>
        </p:nvSpPr>
        <p:spPr>
          <a:xfrm>
            <a:off x="976946" y="796701"/>
            <a:ext cx="1675529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b="1" dirty="0" err="1">
                <a:latin typeface="Verdana" panose="020B0604030504040204" pitchFamily="34" charset="0"/>
                <a:ea typeface="Verdana" panose="020B0604030504040204" pitchFamily="34" charset="0"/>
              </a:rPr>
              <a:t>VirtualCheckup</a:t>
            </a: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 Digital Monitors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D92D97-84CB-4A08-2651-DA7CBAE099D3}"/>
              </a:ext>
            </a:extLst>
          </p:cNvPr>
          <p:cNvSpPr txBox="1"/>
          <p:nvPr/>
        </p:nvSpPr>
        <p:spPr>
          <a:xfrm>
            <a:off x="14439570" y="2812695"/>
            <a:ext cx="8149635" cy="7022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pc="-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digital monitor features different models designed to help you promote inclusivity and best represent your population.</a:t>
            </a:r>
            <a:br>
              <a:rPr lang="en-US" sz="2800" spc="-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800" spc="-1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pc="-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may update several items marked in yellow including your logo, custom </a:t>
            </a:r>
            <a:r>
              <a:rPr lang="en-US" sz="2800" spc="-1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VirtualCheckup</a:t>
            </a:r>
            <a:r>
              <a:rPr lang="en-US" sz="2800" spc="-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URL and QR code.</a:t>
            </a:r>
            <a:br>
              <a:rPr lang="en-US" sz="2800" spc="-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800" spc="-1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pc="-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best adhere to Catapult branding guidelines, text-based elements should use the Verdana font family. </a:t>
            </a:r>
            <a:endParaRPr lang="en-US" sz="2800" i="1" spc="-1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898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99B7E441-3D53-800A-3EDB-110C29C51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15" name="Picture 1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861F5C4-EE2E-8B2E-D922-0B297C94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162C2F2-47C7-BE85-B287-E7D0F2C1C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7279" y="11346311"/>
            <a:ext cx="3067376" cy="17034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7926E2-09C4-E2A2-7C72-EA0A43905C11}"/>
              </a:ext>
            </a:extLst>
          </p:cNvPr>
          <p:cNvSpPr/>
          <p:nvPr/>
        </p:nvSpPr>
        <p:spPr>
          <a:xfrm>
            <a:off x="1112520" y="11102471"/>
            <a:ext cx="20574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3817A2-1809-CE9F-3F9E-EEE4A45BA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107" y="11332058"/>
            <a:ext cx="1598226" cy="159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6E6620-E185-C74C-29DC-A174D4E8CEB9}"/>
              </a:ext>
            </a:extLst>
          </p:cNvPr>
          <p:cNvSpPr txBox="1"/>
          <p:nvPr/>
        </p:nvSpPr>
        <p:spPr>
          <a:xfrm>
            <a:off x="3671252" y="11614450"/>
            <a:ext cx="83683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get started scan the QR code or visit 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VirtualCheckup.com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/Company</a:t>
            </a:r>
          </a:p>
        </p:txBody>
      </p:sp>
    </p:spTree>
    <p:extLst>
      <p:ext uri="{BB962C8B-B14F-4D97-AF65-F5344CB8AC3E}">
        <p14:creationId xmlns:p14="http://schemas.microsoft.com/office/powerpoint/2010/main" val="46933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9B7E441-3D53-800A-3EDB-110C29C51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15" name="Picture 1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861F5C4-EE2E-8B2E-D922-0B297C94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162C2F2-47C7-BE85-B287-E7D0F2C1C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7279" y="11346311"/>
            <a:ext cx="3067376" cy="17034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7926E2-09C4-E2A2-7C72-EA0A43905C11}"/>
              </a:ext>
            </a:extLst>
          </p:cNvPr>
          <p:cNvSpPr/>
          <p:nvPr/>
        </p:nvSpPr>
        <p:spPr>
          <a:xfrm>
            <a:off x="1112520" y="11102471"/>
            <a:ext cx="20574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3817A2-1809-CE9F-3F9E-EEE4A45BA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107" y="11332058"/>
            <a:ext cx="1598226" cy="15982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8CF9BB-2AB5-E521-3321-5E8E4A2D1933}"/>
              </a:ext>
            </a:extLst>
          </p:cNvPr>
          <p:cNvSpPr txBox="1"/>
          <p:nvPr/>
        </p:nvSpPr>
        <p:spPr>
          <a:xfrm>
            <a:off x="3671252" y="11614450"/>
            <a:ext cx="83683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get started scan the QR code or visit 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VirtualCheckup.com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/Company</a:t>
            </a:r>
          </a:p>
        </p:txBody>
      </p:sp>
    </p:spTree>
    <p:extLst>
      <p:ext uri="{BB962C8B-B14F-4D97-AF65-F5344CB8AC3E}">
        <p14:creationId xmlns:p14="http://schemas.microsoft.com/office/powerpoint/2010/main" val="3542176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9B7E441-3D53-800A-3EDB-110C29C51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15" name="Picture 1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861F5C4-EE2E-8B2E-D922-0B297C94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162C2F2-47C7-BE85-B287-E7D0F2C1C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7279" y="11346311"/>
            <a:ext cx="3067376" cy="17034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7926E2-09C4-E2A2-7C72-EA0A43905C11}"/>
              </a:ext>
            </a:extLst>
          </p:cNvPr>
          <p:cNvSpPr/>
          <p:nvPr/>
        </p:nvSpPr>
        <p:spPr>
          <a:xfrm>
            <a:off x="1112520" y="11102471"/>
            <a:ext cx="20574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3817A2-1809-CE9F-3F9E-EEE4A45BA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107" y="11332058"/>
            <a:ext cx="1598226" cy="159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6C1BCB-2450-FE8C-7B3A-E66F950A13B9}"/>
              </a:ext>
            </a:extLst>
          </p:cNvPr>
          <p:cNvSpPr txBox="1"/>
          <p:nvPr/>
        </p:nvSpPr>
        <p:spPr>
          <a:xfrm>
            <a:off x="3671252" y="11614450"/>
            <a:ext cx="83683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get started scan the QR code or visit 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VirtualCheckup.com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/Company</a:t>
            </a:r>
          </a:p>
        </p:txBody>
      </p:sp>
    </p:spTree>
    <p:extLst>
      <p:ext uri="{BB962C8B-B14F-4D97-AF65-F5344CB8AC3E}">
        <p14:creationId xmlns:p14="http://schemas.microsoft.com/office/powerpoint/2010/main" val="711581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9B7E441-3D53-800A-3EDB-110C29C51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15" name="Picture 1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861F5C4-EE2E-8B2E-D922-0B297C94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162C2F2-47C7-BE85-B287-E7D0F2C1C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7279" y="11346311"/>
            <a:ext cx="3067376" cy="17034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7926E2-09C4-E2A2-7C72-EA0A43905C11}"/>
              </a:ext>
            </a:extLst>
          </p:cNvPr>
          <p:cNvSpPr/>
          <p:nvPr/>
        </p:nvSpPr>
        <p:spPr>
          <a:xfrm>
            <a:off x="1112520" y="11102471"/>
            <a:ext cx="20574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3817A2-1809-CE9F-3F9E-EEE4A45BA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107" y="11332058"/>
            <a:ext cx="1598226" cy="159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ADCB75-5CFE-7BBC-E16A-5D2F2D82C410}"/>
              </a:ext>
            </a:extLst>
          </p:cNvPr>
          <p:cNvSpPr txBox="1"/>
          <p:nvPr/>
        </p:nvSpPr>
        <p:spPr>
          <a:xfrm>
            <a:off x="3671252" y="11614450"/>
            <a:ext cx="83683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get started scan the QR code or visit 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VirtualCheckup.com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/Company</a:t>
            </a:r>
          </a:p>
        </p:txBody>
      </p:sp>
    </p:spTree>
    <p:extLst>
      <p:ext uri="{BB962C8B-B14F-4D97-AF65-F5344CB8AC3E}">
        <p14:creationId xmlns:p14="http://schemas.microsoft.com/office/powerpoint/2010/main" val="1729670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9B7E441-3D53-800A-3EDB-110C29C51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15" name="Picture 1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861F5C4-EE2E-8B2E-D922-0B297C94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162C2F2-47C7-BE85-B287-E7D0F2C1C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7279" y="11346311"/>
            <a:ext cx="3067376" cy="17034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7926E2-09C4-E2A2-7C72-EA0A43905C11}"/>
              </a:ext>
            </a:extLst>
          </p:cNvPr>
          <p:cNvSpPr/>
          <p:nvPr/>
        </p:nvSpPr>
        <p:spPr>
          <a:xfrm>
            <a:off x="1112520" y="11102471"/>
            <a:ext cx="20574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3817A2-1809-CE9F-3F9E-EEE4A45BA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107" y="11332058"/>
            <a:ext cx="1598226" cy="159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255287-32B4-9302-48A6-C9E3CB892293}"/>
              </a:ext>
            </a:extLst>
          </p:cNvPr>
          <p:cNvSpPr txBox="1"/>
          <p:nvPr/>
        </p:nvSpPr>
        <p:spPr>
          <a:xfrm>
            <a:off x="3671252" y="11614450"/>
            <a:ext cx="83683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get started scan the QR code or visit 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VirtualCheckup.com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/Company</a:t>
            </a:r>
          </a:p>
        </p:txBody>
      </p:sp>
    </p:spTree>
    <p:extLst>
      <p:ext uri="{BB962C8B-B14F-4D97-AF65-F5344CB8AC3E}">
        <p14:creationId xmlns:p14="http://schemas.microsoft.com/office/powerpoint/2010/main" val="2792054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9B7E441-3D53-800A-3EDB-110C29C51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15" name="Picture 1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861F5C4-EE2E-8B2E-D922-0B297C94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162C2F2-47C7-BE85-B287-E7D0F2C1C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7279" y="11346311"/>
            <a:ext cx="3067376" cy="17034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7926E2-09C4-E2A2-7C72-EA0A43905C11}"/>
              </a:ext>
            </a:extLst>
          </p:cNvPr>
          <p:cNvSpPr/>
          <p:nvPr/>
        </p:nvSpPr>
        <p:spPr>
          <a:xfrm>
            <a:off x="1112520" y="11102471"/>
            <a:ext cx="20574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3817A2-1809-CE9F-3F9E-EEE4A45BA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107" y="11332058"/>
            <a:ext cx="1598226" cy="159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281854-83B0-33F2-110A-063E964CAA49}"/>
              </a:ext>
            </a:extLst>
          </p:cNvPr>
          <p:cNvSpPr txBox="1"/>
          <p:nvPr/>
        </p:nvSpPr>
        <p:spPr>
          <a:xfrm>
            <a:off x="3671252" y="11614450"/>
            <a:ext cx="83683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get started scan the QR code or visit 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VirtualCheckup.com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/Company</a:t>
            </a:r>
          </a:p>
        </p:txBody>
      </p:sp>
    </p:spTree>
    <p:extLst>
      <p:ext uri="{BB962C8B-B14F-4D97-AF65-F5344CB8AC3E}">
        <p14:creationId xmlns:p14="http://schemas.microsoft.com/office/powerpoint/2010/main" val="1503086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1339</TotalTime>
  <Words>164</Words>
  <Application>Microsoft Macintosh PowerPoint</Application>
  <PresentationFormat>Custom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Corley</dc:creator>
  <cp:lastModifiedBy>Shawn Corley</cp:lastModifiedBy>
  <cp:revision>7</cp:revision>
  <dcterms:created xsi:type="dcterms:W3CDTF">2022-10-19T18:51:07Z</dcterms:created>
  <dcterms:modified xsi:type="dcterms:W3CDTF">2023-01-25T22:34:50Z</dcterms:modified>
</cp:coreProperties>
</file>